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和文本卡片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590800"/>
            <a:ext cx="3454400" cy="3657600"/>
          </a:xfrm>
          <a:custGeom>
            <a:avLst/>
            <a:gdLst>
              <a:gd name="connisteX0" fmla="*/ 0 w 3454400"/>
              <a:gd name="connsiteY0" fmla="*/ 203200 h 3657600"/>
              <a:gd name="connisteX1" fmla="*/ 203200 w 3454400"/>
              <a:gd name="connsiteY1" fmla="*/ 0 h 3657600"/>
              <a:gd name="connisteX2" fmla="*/ 3251200 w 3454400"/>
              <a:gd name="connsiteY2" fmla="*/ 0 h 3657600"/>
              <a:gd name="connisteX3" fmla="*/ 3454400 w 3454400"/>
              <a:gd name="connsiteY3" fmla="*/ 203200 h 3657600"/>
              <a:gd name="connisteX4" fmla="*/ 3454400 w 3454400"/>
              <a:gd name="connsiteY4" fmla="*/ 3454400 h 3657600"/>
              <a:gd name="connisteX5" fmla="*/ 3251200 w 3454400"/>
              <a:gd name="connsiteY5" fmla="*/ 3657600 h 3657600"/>
              <a:gd name="connisteX6" fmla="*/ 203200 w 3454400"/>
              <a:gd name="connsiteY6" fmla="*/ 3657600 h 3657600"/>
              <a:gd name="connisteX7" fmla="*/ 0 w 3454400"/>
              <a:gd name="connsiteY7" fmla="*/ 3454400 h 3657600"/>
              <a:gd name="connisteX8" fmla="*/ 0 w 3454400"/>
              <a:gd name="connsiteY8" fmla="*/ 203200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65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454400"/>
                </a:lnTo>
                <a:cubicBezTo>
                  <a:pt x="3454400" y="3566624"/>
                  <a:pt x="3363424" y="3657600"/>
                  <a:pt x="3251200" y="3657600"/>
                </a:cubicBezTo>
                <a:lnTo>
                  <a:pt x="203200" y="3657600"/>
                </a:lnTo>
                <a:cubicBezTo>
                  <a:pt x="90976" y="3657600"/>
                  <a:pt x="0" y="3566624"/>
                  <a:pt x="0" y="3454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048000"/>
            <a:ext cx="2844800" cy="2743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装饰  9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4368800" y="2590800"/>
            <a:ext cx="3454400" cy="3657600"/>
          </a:xfrm>
          <a:custGeom>
            <a:avLst/>
            <a:gdLst>
              <a:gd name="connisteX0" fmla="*/ 0 w 3454400"/>
              <a:gd name="connsiteY0" fmla="*/ 203200 h 3657600"/>
              <a:gd name="connisteX1" fmla="*/ 203200 w 3454400"/>
              <a:gd name="connsiteY1" fmla="*/ 0 h 3657600"/>
              <a:gd name="connisteX2" fmla="*/ 3251200 w 3454400"/>
              <a:gd name="connsiteY2" fmla="*/ 0 h 3657600"/>
              <a:gd name="connisteX3" fmla="*/ 3454400 w 3454400"/>
              <a:gd name="connsiteY3" fmla="*/ 203200 h 3657600"/>
              <a:gd name="connisteX4" fmla="*/ 3454400 w 3454400"/>
              <a:gd name="connsiteY4" fmla="*/ 3454400 h 3657600"/>
              <a:gd name="connisteX5" fmla="*/ 3251200 w 3454400"/>
              <a:gd name="connsiteY5" fmla="*/ 3657600 h 3657600"/>
              <a:gd name="connisteX6" fmla="*/ 203200 w 3454400"/>
              <a:gd name="connsiteY6" fmla="*/ 3657600 h 3657600"/>
              <a:gd name="connisteX7" fmla="*/ 0 w 3454400"/>
              <a:gd name="connsiteY7" fmla="*/ 3454400 h 3657600"/>
              <a:gd name="connisteX8" fmla="*/ 0 w 3454400"/>
              <a:gd name="connsiteY8" fmla="*/ 203200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65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454400"/>
                </a:lnTo>
                <a:cubicBezTo>
                  <a:pt x="3454400" y="3566624"/>
                  <a:pt x="3363424" y="3657600"/>
                  <a:pt x="3251200" y="3657600"/>
                </a:cubicBezTo>
                <a:lnTo>
                  <a:pt x="203200" y="3657600"/>
                </a:lnTo>
                <a:cubicBezTo>
                  <a:pt x="90976" y="3657600"/>
                  <a:pt x="0" y="3566624"/>
                  <a:pt x="0" y="3454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73600" y="3048000"/>
            <a:ext cx="2844800" cy="2743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8"/>
            </p:custDataLst>
          </p:nvPr>
        </p:nvSpPr>
        <p:spPr>
          <a:xfrm>
            <a:off x="8128000" y="2590800"/>
            <a:ext cx="3454400" cy="3657600"/>
          </a:xfrm>
          <a:custGeom>
            <a:avLst/>
            <a:gdLst>
              <a:gd name="connisteX0" fmla="*/ 0 w 3454400"/>
              <a:gd name="connsiteY0" fmla="*/ 203200 h 3657600"/>
              <a:gd name="connisteX1" fmla="*/ 203200 w 3454400"/>
              <a:gd name="connsiteY1" fmla="*/ 0 h 3657600"/>
              <a:gd name="connisteX2" fmla="*/ 3251200 w 3454400"/>
              <a:gd name="connsiteY2" fmla="*/ 0 h 3657600"/>
              <a:gd name="connisteX3" fmla="*/ 3454400 w 3454400"/>
              <a:gd name="connsiteY3" fmla="*/ 203200 h 3657600"/>
              <a:gd name="connisteX4" fmla="*/ 3454400 w 3454400"/>
              <a:gd name="connsiteY4" fmla="*/ 3454400 h 3657600"/>
              <a:gd name="connisteX5" fmla="*/ 3251200 w 3454400"/>
              <a:gd name="connsiteY5" fmla="*/ 3657600 h 3657600"/>
              <a:gd name="connisteX6" fmla="*/ 203200 w 3454400"/>
              <a:gd name="connsiteY6" fmla="*/ 3657600 h 3657600"/>
              <a:gd name="connisteX7" fmla="*/ 0 w 3454400"/>
              <a:gd name="connsiteY7" fmla="*/ 3454400 h 3657600"/>
              <a:gd name="connisteX8" fmla="*/ 0 w 3454400"/>
              <a:gd name="connsiteY8" fmla="*/ 203200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65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454400"/>
                </a:lnTo>
                <a:cubicBezTo>
                  <a:pt x="3454400" y="3566624"/>
                  <a:pt x="3363424" y="3657600"/>
                  <a:pt x="3251200" y="3657600"/>
                </a:cubicBezTo>
                <a:lnTo>
                  <a:pt x="203200" y="3657600"/>
                </a:lnTo>
                <a:cubicBezTo>
                  <a:pt x="90976" y="3657600"/>
                  <a:pt x="0" y="3566624"/>
                  <a:pt x="0" y="3454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8432800" y="3048000"/>
            <a:ext cx="2844800" cy="2743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Relationship Id="rId3" Type="http://schemas.openxmlformats.org/officeDocument/2006/relationships/image" Target="../media/image10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3" Type="http://schemas.openxmlformats.org/officeDocument/2006/relationships/image" Target="../media/image11.pn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2.png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3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Relationship Id="rId3" Type="http://schemas.openxmlformats.org/officeDocument/2006/relationships/image" Target="../media/image4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3" Type="http://schemas.openxmlformats.org/officeDocument/2006/relationships/image" Target="../media/image5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6.pn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3" Type="http://schemas.openxmlformats.org/officeDocument/2006/relationships/image" Target="../media/image7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Relationship Id="rId3" Type="http://schemas.openxmlformats.org/officeDocument/2006/relationships/image" Target="../media/image8.pn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3" Type="http://schemas.openxmlformats.org/officeDocument/2006/relationships/image" Target="../media/image9.png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936220" cy="7277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一段写在时光里的爱情故事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-80" y="3814400"/>
            <a:ext cx="9799200" cy="1472400"/>
          </a:xfrm>
        </p:spPr>
        <p:txBody>
          <a:bodyPr/>
          <a:p>
            <a:r>
              <a:rPr lang="zh-CN" altLang="en-US">
                <a:solidFill>
                  <a:schemeClr val="bg2"/>
                </a:solidFill>
              </a:rPr>
              <a:t>这是一个关于挽回、试错与记录的故事</a:t>
            </a:r>
            <a:endParaRPr lang="zh-CN" altLang="en-US">
              <a:solidFill>
                <a:schemeClr val="bg2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3070" y="1049020"/>
            <a:ext cx="846074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50390" y="1490345"/>
            <a:ext cx="848360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68cecc755367f7905b58cb0b16b223183190466"/>
  <p:tag name="KSO_WM_NEWLAYOUT_ID" val="52"/>
</p:tagLst>
</file>

<file path=ppt/tags/tag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WPS 演示</Application>
  <PresentationFormat>宽屏</PresentationFormat>
  <Paragraphs>4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Consolas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金英杰</cp:lastModifiedBy>
  <cp:revision>159</cp:revision>
  <dcterms:created xsi:type="dcterms:W3CDTF">2019-06-19T02:08:00Z</dcterms:created>
  <dcterms:modified xsi:type="dcterms:W3CDTF">2025-07-14T09:00:05Z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237BEF412E7448A4B3C0DF7FDA3795EB_11</vt:lpwstr>
  </property>
</Properties>
</file>